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02AEDBBC-F804-4C71-B474-0B4D38A5F596}">
          <p14:sldIdLst>
            <p14:sldId id="256"/>
            <p14:sldId id="257"/>
            <p14:sldId id="261"/>
            <p14:sldId id="258"/>
            <p14:sldId id="259"/>
            <p14:sldId id="260"/>
            <p14:sldId id="265"/>
            <p14:sldId id="266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175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303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56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546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20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343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485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370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912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884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769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649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7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993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412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8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C0EB-47D7-4A0C-A2E9-C74EF28B5F38}" type="datetimeFigureOut">
              <a:rPr lang="lt-LT" smtClean="0"/>
              <a:pPr/>
              <a:t>2020-02-07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D07881-2D5E-42A4-B07A-334F41E3310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36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les3@rekyv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542285-3075-4B10-9ACB-C2CBD4C8D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75" y="1685109"/>
            <a:ext cx="9086676" cy="1731700"/>
          </a:xfrm>
        </p:spPr>
        <p:txBody>
          <a:bodyPr>
            <a:normAutofit fontScale="90000"/>
          </a:bodyPr>
          <a:lstStyle/>
          <a:p>
            <a:pPr algn="just"/>
            <a:br>
              <a:rPr lang="lt-L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Pagrindinė bendrovės produkcija yra skirta profesionaliai augalininkystei. </a:t>
            </a:r>
            <a:b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Šiuo metu įmonėje gaminama per 1000 įvairių produktų: </a:t>
            </a:r>
            <a:r>
              <a:rPr lang="lt-LT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frakcionuotų</a:t>
            </a:r>
            <a: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trupintinių ir gabalinių durpių, substratų sodininkams ir daržininkams. </a:t>
            </a:r>
            <a:b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Mūsų produkcija gaminama tik iš trupintinių ir gabalinių aukštapelkių tipo kiminų durpių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4EEA2C7-4A78-4A0D-A9B3-EBFF0AD4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901" y="2558643"/>
            <a:ext cx="10284903" cy="2699158"/>
          </a:xfrm>
        </p:spPr>
        <p:txBody>
          <a:bodyPr>
            <a:normAutofit/>
          </a:bodyPr>
          <a:lstStyle/>
          <a:p>
            <a:pPr lvl="0" algn="just"/>
            <a:r>
              <a:rPr lang="lt-LT" dirty="0"/>
              <a:t>	</a:t>
            </a:r>
          </a:p>
          <a:p>
            <a:r>
              <a:rPr lang="lt-LT" dirty="0"/>
              <a:t>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85A545A-A25D-49E9-857F-31CAB0C3C3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238" y="3720459"/>
            <a:ext cx="4769175" cy="270054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079CA3F-3AC0-4105-9787-57B14B69A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77" y="3681271"/>
            <a:ext cx="4172634" cy="278175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4559121" y="356966"/>
            <a:ext cx="3448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„Rėkyva“</a:t>
            </a:r>
          </a:p>
        </p:txBody>
      </p:sp>
      <p:sp>
        <p:nvSpPr>
          <p:cNvPr id="8" name="Stačiakampis 7"/>
          <p:cNvSpPr/>
          <p:nvPr/>
        </p:nvSpPr>
        <p:spPr>
          <a:xfrm>
            <a:off x="9373716" y="6502214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https://www.rekyva.eu</a:t>
            </a:r>
          </a:p>
        </p:txBody>
      </p:sp>
    </p:spTree>
    <p:extLst>
      <p:ext uri="{BB962C8B-B14F-4D97-AF65-F5344CB8AC3E}">
        <p14:creationId xmlns:p14="http://schemas.microsoft.com/office/powerpoint/2010/main" val="253627689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620" y="2573384"/>
            <a:ext cx="8596668" cy="1018902"/>
          </a:xfrm>
        </p:spPr>
        <p:txBody>
          <a:bodyPr>
            <a:normAutofit/>
          </a:bodyPr>
          <a:lstStyle/>
          <a:p>
            <a:pPr algn="ctr"/>
            <a:r>
              <a:rPr lang="lt-LT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AČIŪ UŽ DĖMESĮ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tačiakampis 4"/>
          <p:cNvSpPr>
            <a:spLocks noGrp="1"/>
          </p:cNvSpPr>
          <p:nvPr>
            <p:ph idx="1"/>
          </p:nvPr>
        </p:nvSpPr>
        <p:spPr>
          <a:xfrm>
            <a:off x="768774" y="4114799"/>
            <a:ext cx="8596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AB R</a:t>
            </a:r>
            <a:r>
              <a:rPr lang="lt-LT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ė</a:t>
            </a:r>
            <a:r>
              <a:rPr lang="en-US" sz="20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kyva</a:t>
            </a:r>
            <a:endParaRPr lang="lt-LT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16000" indent="-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Lingaili</a:t>
            </a:r>
            <a:r>
              <a:rPr lang="lt-LT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ų g</a:t>
            </a:r>
            <a:r>
              <a:rPr lang="en-US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27 A, LT-79241 </a:t>
            </a:r>
            <a:r>
              <a:rPr lang="lt-LT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Š</a:t>
            </a:r>
            <a:r>
              <a:rPr lang="en-US" sz="20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iauliai</a:t>
            </a:r>
            <a:r>
              <a:rPr lang="en-US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lt-LT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Lietuva</a:t>
            </a:r>
          </a:p>
          <a:p>
            <a:pPr marL="216000" indent="-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Tel.:        +370 4120 1233</a:t>
            </a:r>
            <a:endParaRPr lang="lt-LT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16000" indent="-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Fax:        +370 4151 9024</a:t>
            </a:r>
            <a:endParaRPr lang="lt-LT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16000" indent="-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Mob:     +370 6865 5909</a:t>
            </a:r>
            <a:endParaRPr lang="lt-LT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16000" indent="-252000">
              <a:spcBef>
                <a:spcPts val="0"/>
              </a:spcBef>
              <a:buNone/>
            </a:pPr>
            <a:r>
              <a:rPr lang="en-US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E-mail: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2"/>
              </a:rPr>
              <a:t>sales3@rekyva.eu</a:t>
            </a:r>
            <a:endParaRPr lang="lt-LT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aveikslėlis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9551918" y="6488668"/>
            <a:ext cx="264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https://www.rekyva.eu</a:t>
            </a:r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AB2D45-A2E4-4837-8C5A-D187103A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77455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lt-LT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Nuo 2011 prasidėjo spartus bendrovės modernizavimas, naujų technologijų įdiegimas, atnaujinta technika, įdiegti aukšti tarptautiniai valdymo standartai.</a:t>
            </a:r>
            <a:br>
              <a:rPr lang="lt-LT" sz="2400" b="1" dirty="0"/>
            </a:br>
            <a:endParaRPr lang="lt-LT" sz="2400" b="1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1BECF91C-524C-48DA-A9B5-F5ADDC68B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2" y="1645424"/>
            <a:ext cx="3988415" cy="2258440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A80C4FC-0132-45EC-A1D9-1E8594028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4" y="4383802"/>
            <a:ext cx="3988415" cy="225844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668491D-B75C-43B4-87A5-E6F3072A2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02" y="2764008"/>
            <a:ext cx="3988415" cy="2258440"/>
          </a:xfrm>
          <a:prstGeom prst="rect">
            <a:avLst/>
          </a:prstGeom>
        </p:spPr>
      </p:pic>
      <p:pic>
        <p:nvPicPr>
          <p:cNvPr id="6" name="Paveikslėlis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9551918" y="6488668"/>
            <a:ext cx="264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https://www.rekyva.eu</a:t>
            </a:r>
          </a:p>
        </p:txBody>
      </p:sp>
    </p:spTree>
    <p:extLst>
      <p:ext uri="{BB962C8B-B14F-4D97-AF65-F5344CB8AC3E}">
        <p14:creationId xmlns:p14="http://schemas.microsoft.com/office/powerpoint/2010/main" val="626824161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07962" y="269966"/>
            <a:ext cx="8596668" cy="1320800"/>
          </a:xfrm>
        </p:spPr>
        <p:txBody>
          <a:bodyPr/>
          <a:lstStyle/>
          <a:p>
            <a:pPr algn="ctr"/>
            <a:r>
              <a:rPr lang="lt-LT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 „Rėkyva“ specialus  substratas braškėms</a:t>
            </a:r>
            <a:endParaRPr lang="lt-LT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98566" y="1537689"/>
            <a:ext cx="10515600" cy="4967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Substrato mišinys skirtas komerciniams braškių augintojams šiltnamiuose</a:t>
            </a:r>
          </a:p>
        </p:txBody>
      </p:sp>
      <p:sp>
        <p:nvSpPr>
          <p:cNvPr id="4" name="Rodyklė žemyn 3"/>
          <p:cNvSpPr/>
          <p:nvPr/>
        </p:nvSpPr>
        <p:spPr>
          <a:xfrm>
            <a:off x="1975068" y="2506596"/>
            <a:ext cx="991673" cy="1506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871" y="2850183"/>
            <a:ext cx="1024217" cy="1524132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261257" y="4114063"/>
            <a:ext cx="5368833" cy="197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Mišinio struktūra:</a:t>
            </a:r>
          </a:p>
          <a:p>
            <a:pPr algn="ctr"/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90 % 0-20 mm </a:t>
            </a:r>
            <a:r>
              <a:rPr lang="lt-L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aukštapelikinės</a:t>
            </a:r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trupintinės</a:t>
            </a:r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durpės</a:t>
            </a:r>
          </a:p>
          <a:p>
            <a:pPr algn="ctr"/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10 % 2-6 mm </a:t>
            </a:r>
            <a:r>
              <a:rPr lang="lt-L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perlitas</a:t>
            </a:r>
            <a:endParaRPr lang="lt-L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856208" y="4532811"/>
            <a:ext cx="5181906" cy="189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Rūgštingumas: </a:t>
            </a:r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pH: 5.5-.6.5</a:t>
            </a:r>
          </a:p>
          <a:p>
            <a:pPr algn="ctr"/>
            <a:r>
              <a:rPr lang="lt-L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Trąšos:</a:t>
            </a:r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1kg/m3 NPK14-16-18+ mikroelementai </a:t>
            </a:r>
          </a:p>
          <a:p>
            <a:pPr algn="ctr"/>
            <a:r>
              <a:rPr lang="lt-L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Įgeriamumą</a:t>
            </a:r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gerinanti medžiaga </a:t>
            </a:r>
            <a:r>
              <a:rPr lang="lt-L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Hostapur</a:t>
            </a:r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Sas</a:t>
            </a:r>
            <a:r>
              <a:rPr lang="lt-L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</a:t>
            </a:r>
          </a:p>
        </p:txBody>
      </p:sp>
      <p:sp>
        <p:nvSpPr>
          <p:cNvPr id="8" name="Stačiakampis 7"/>
          <p:cNvSpPr/>
          <p:nvPr/>
        </p:nvSpPr>
        <p:spPr>
          <a:xfrm>
            <a:off x="9551918" y="6488668"/>
            <a:ext cx="264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https://www.rekyva.eu</a:t>
            </a:r>
          </a:p>
        </p:txBody>
      </p:sp>
      <p:pic>
        <p:nvPicPr>
          <p:cNvPr id="9" name="Paveikslėlis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825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FEF35D-F3C3-4631-B2B1-5D1B21B4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0"/>
            <a:ext cx="8873065" cy="957389"/>
          </a:xfrm>
        </p:spPr>
        <p:txBody>
          <a:bodyPr>
            <a:normAutofit fontScale="90000"/>
          </a:bodyPr>
          <a:lstStyle/>
          <a:p>
            <a:pPr lvl="0" algn="ctr"/>
            <a:br>
              <a:rPr lang="lt-LT" dirty="0"/>
            </a:br>
            <a:br>
              <a:rPr lang="lt-LT" dirty="0"/>
            </a:br>
            <a:br>
              <a:rPr lang="lt-LT" dirty="0"/>
            </a:br>
            <a:br>
              <a:rPr lang="lt-L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Substrato braškėms auginimas maiše </a:t>
            </a:r>
            <a:endParaRPr lang="lt-LT" sz="44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B78F34D-4BC2-4A6C-9EC6-5FE118CC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17" y="1301983"/>
            <a:ext cx="10837946" cy="3813830"/>
          </a:xfrm>
        </p:spPr>
        <p:txBody>
          <a:bodyPr>
            <a:normAutofit lnSpcReduction="10000"/>
          </a:bodyPr>
          <a:lstStyle/>
          <a:p>
            <a:pPr algn="l"/>
            <a:r>
              <a:rPr lang="lt-LT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Privalumai: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geras oro pralaidumas šaknims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didesnė erdvė įsišaknijimui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apsaugo augalą nuo dirvožemio sukeliamų ligų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Stabilus pH ir maistinių medžiagų pasisavinimas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lengvas ir patogus auginimo būdas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organinis, lengvai susikompostuojantis produktas</a:t>
            </a:r>
          </a:p>
          <a:p>
            <a:pPr lvl="0" algn="l"/>
            <a:endParaRPr lang="lt-LT" sz="5100" dirty="0"/>
          </a:p>
          <a:p>
            <a:pPr algn="l"/>
            <a:endParaRPr lang="lt-LT" dirty="0"/>
          </a:p>
          <a:p>
            <a:endParaRPr lang="lt-LT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53C78D4-FA27-48A0-A468-B2ADCED48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2" y="4963886"/>
            <a:ext cx="3657600" cy="1606731"/>
          </a:xfrm>
          <a:prstGeom prst="rect">
            <a:avLst/>
          </a:prstGeom>
        </p:spPr>
      </p:pic>
      <p:pic>
        <p:nvPicPr>
          <p:cNvPr id="5" name="Paveikslėlis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5" y="4854448"/>
            <a:ext cx="3252651" cy="1794547"/>
          </a:xfrm>
          <a:prstGeom prst="rect">
            <a:avLst/>
          </a:prstGeom>
        </p:spPr>
      </p:pic>
      <p:pic>
        <p:nvPicPr>
          <p:cNvPr id="6" name="Paveikslėlis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9551918" y="6488668"/>
            <a:ext cx="264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https://www.rekyva.eu</a:t>
            </a:r>
          </a:p>
        </p:txBody>
      </p:sp>
    </p:spTree>
    <p:extLst>
      <p:ext uri="{BB962C8B-B14F-4D97-AF65-F5344CB8AC3E}">
        <p14:creationId xmlns:p14="http://schemas.microsoft.com/office/powerpoint/2010/main" val="61592780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61ED7A3-D35C-4D95-8CE7-4BEACF49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49" y="2177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Rekomendacijos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E6F7B01-3D85-4C2C-959B-6D77BF01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3572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lt-LT" dirty="0"/>
          </a:p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Substratas paruoštas sodinimui</a:t>
            </a:r>
          </a:p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Maišo dugne padaryti pakankamai skylių vandens išbėgimui</a:t>
            </a:r>
          </a:p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 Sodinti 8-10 daigų į vieną maišą</a:t>
            </a:r>
          </a:p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Neperlaistyti substrato</a:t>
            </a:r>
          </a:p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Galima naudoti šiltnamyje ir lauke</a:t>
            </a:r>
          </a:p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Auginant substratuose, būtinai reikalingas papildomas tręšimas</a:t>
            </a:r>
          </a:p>
        </p:txBody>
      </p:sp>
      <p:sp>
        <p:nvSpPr>
          <p:cNvPr id="4" name="Stačiakampis 7"/>
          <p:cNvSpPr/>
          <p:nvPr/>
        </p:nvSpPr>
        <p:spPr>
          <a:xfrm>
            <a:off x="9551918" y="6488668"/>
            <a:ext cx="264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https://www.rekyva.eu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pic>
        <p:nvPicPr>
          <p:cNvPr id="6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1" y="2531018"/>
            <a:ext cx="3544389" cy="32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057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F98EF9F-C0AD-4F77-AD9E-C417E2B11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" y="1083175"/>
            <a:ext cx="9144000" cy="739993"/>
          </a:xfrm>
        </p:spPr>
        <p:txBody>
          <a:bodyPr>
            <a:normAutofit fontScale="90000"/>
          </a:bodyPr>
          <a:lstStyle/>
          <a:p>
            <a:br>
              <a:rPr lang="lt-LT" dirty="0"/>
            </a:br>
            <a:r>
              <a:rPr lang="fi-FI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Išmatavimai: 31x86x12cm, 56 vnt./paletė.</a:t>
            </a:r>
            <a:endParaRPr lang="lt-LT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4BC86A1-DF63-4ACB-B24C-FF446B5F8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5244"/>
            <a:ext cx="9144000" cy="3462556"/>
          </a:xfrm>
        </p:spPr>
        <p:txBody>
          <a:bodyPr>
            <a:normAutofit/>
          </a:bodyPr>
          <a:lstStyle/>
          <a:p>
            <a:r>
              <a:rPr lang="lt-LT" sz="800" dirty="0"/>
              <a:t>.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18956FE-6361-4703-8510-0BC2DD020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150" t="51959" r="20747" b="16366"/>
          <a:stretch/>
        </p:blipFill>
        <p:spPr>
          <a:xfrm>
            <a:off x="414779" y="3526522"/>
            <a:ext cx="7937370" cy="217230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07AEF34-73DA-41CC-8971-EB129D8E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932" t="36967" r="39923" b="6529"/>
          <a:stretch/>
        </p:blipFill>
        <p:spPr>
          <a:xfrm>
            <a:off x="8151043" y="2055690"/>
            <a:ext cx="3431357" cy="3874991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1246556" y="2142309"/>
            <a:ext cx="223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1,25 € + PVM</a:t>
            </a:r>
          </a:p>
        </p:txBody>
      </p:sp>
      <p:sp>
        <p:nvSpPr>
          <p:cNvPr id="9" name="Rodyklė žemyn 8"/>
          <p:cNvSpPr/>
          <p:nvPr/>
        </p:nvSpPr>
        <p:spPr>
          <a:xfrm>
            <a:off x="1622737" y="2560321"/>
            <a:ext cx="1538474" cy="1284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 vnt.</a:t>
            </a:r>
          </a:p>
        </p:txBody>
      </p:sp>
      <p:pic>
        <p:nvPicPr>
          <p:cNvPr id="10" name="Paveikslėlis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sp>
        <p:nvSpPr>
          <p:cNvPr id="11" name="Stačiakampis 7"/>
          <p:cNvSpPr/>
          <p:nvPr/>
        </p:nvSpPr>
        <p:spPr>
          <a:xfrm>
            <a:off x="9551918" y="6488668"/>
            <a:ext cx="264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https://www.rekyva.eu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8302" y="191614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>
                <a:latin typeface="Times New Roman" pitchFamily="18" charset="0"/>
                <a:ea typeface="+mj-ea"/>
                <a:cs typeface="Times New Roman" pitchFamily="18" charset="0"/>
              </a:rPr>
              <a:t>Pakuotė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37572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Naujovė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42483" y="1979114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Ekologinis durpių substratas</a:t>
            </a:r>
          </a:p>
          <a:p>
            <a:pPr marL="0" indent="0" algn="just"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Ekologinis durpių substratas yra sertifikuotas produktas, tinkamas naudoti ekologinėje daržininkystėje bei sodininkystėje</a:t>
            </a:r>
          </a:p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Naudojamos aukščiausios kokybės olandiškos bei lietuviškos ekologinės trąšos</a:t>
            </a:r>
          </a:p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Atlikti visi reikiami tyrimai  Vokietijos nepriklausomoje laboratorijoje </a:t>
            </a:r>
          </a:p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Atlikti auginimo testai ir gautas Lietuvos mokslo įstaigos patvirtinimas</a:t>
            </a:r>
          </a:p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Tinkamas naudoti braškių auginimui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1584101"/>
            <a:ext cx="2917998" cy="427578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785" y="6475862"/>
            <a:ext cx="273734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6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300507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Naujovė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433586" y="1710598"/>
            <a:ext cx="7164948" cy="114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Gaminamas iš spygliuočių skiedrų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Sterilus produktas, gamybos metu iškaitinimas iki 140 ° C</a:t>
            </a:r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677334" y="1157241"/>
            <a:ext cx="214513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Medžio </a:t>
            </a:r>
            <a:r>
              <a:rPr lang="lt-LT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švylis</a:t>
            </a:r>
            <a:endParaRPr lang="lt-LT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433586" y="3346468"/>
            <a:ext cx="5009705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Privalumai</a:t>
            </a:r>
            <a:r>
              <a:rPr lang="lt-LT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naudojant durpių substratuose:</a:t>
            </a:r>
            <a:endParaRPr lang="lt-LT" sz="20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433586" y="3909840"/>
            <a:ext cx="6096000" cy="23975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Stabilizuoja struktūrą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 aeracija šaknims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Išlaiko vandenį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Ilgiau išlaiko maistines medžiagas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Sterilus, organinis, lengvai susikompostuojantis produktas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Naudojamas durpių substratuose maišant iki 20%</a:t>
            </a:r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120" y="3090930"/>
            <a:ext cx="4247342" cy="3348507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803" y="6439437"/>
            <a:ext cx="273734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6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Užsakymai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2160589"/>
            <a:ext cx="9263500" cy="3880773"/>
          </a:xfrm>
        </p:spPr>
        <p:txBody>
          <a:bodyPr/>
          <a:lstStyle/>
          <a:p>
            <a:pPr algn="just"/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Minimalus užsakymo kiekis 6 paletės. </a:t>
            </a:r>
          </a:p>
          <a:p>
            <a:pPr algn="just"/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Galimas pristatymas nuo 6 palečių.  Pristatymo kaina priklauso nuo vietovės į kurią pristatoma.</a:t>
            </a:r>
          </a:p>
          <a:p>
            <a:pPr algn="just"/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Užsakymai priimami el. paštu: sales3@rekyva.eu </a:t>
            </a:r>
          </a:p>
          <a:p>
            <a:pPr algn="just"/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Tel +370 68 655909</a:t>
            </a:r>
          </a:p>
          <a:p>
            <a:endParaRPr lang="lt-LT" dirty="0"/>
          </a:p>
        </p:txBody>
      </p:sp>
      <p:pic>
        <p:nvPicPr>
          <p:cNvPr id="4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2474" y="0"/>
            <a:ext cx="1359526" cy="1207113"/>
          </a:xfrm>
          <a:prstGeom prst="rect">
            <a:avLst/>
          </a:prstGeom>
        </p:spPr>
      </p:pic>
      <p:sp>
        <p:nvSpPr>
          <p:cNvPr id="5" name="Stačiakampis 7"/>
          <p:cNvSpPr/>
          <p:nvPr/>
        </p:nvSpPr>
        <p:spPr>
          <a:xfrm>
            <a:off x="9551918" y="6488668"/>
            <a:ext cx="264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https://www.rekyva.eu</a:t>
            </a:r>
          </a:p>
        </p:txBody>
      </p:sp>
    </p:spTree>
    <p:extLst>
      <p:ext uri="{BB962C8B-B14F-4D97-AF65-F5344CB8AC3E}">
        <p14:creationId xmlns:p14="http://schemas.microsoft.com/office/powerpoint/2010/main" val="206250999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450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Briaunota</vt:lpstr>
      <vt:lpstr>       Pagrindinė bendrovės produkcija yra skirta profesionaliai augalininkystei.   Šiuo metu įmonėje gaminama per 1000 įvairių produktų: frakcionuotų trupintinių ir gabalinių durpių, substratų sodininkams ir daržininkams.   Mūsų produkcija gaminama tik iš trupintinių ir gabalinių aukštapelkių tipo kiminų durpių</vt:lpstr>
      <vt:lpstr>Nuo 2011 prasidėjo spartus bendrovės modernizavimas, naujų technologijų įdiegimas, atnaujinta technika, įdiegti aukšti tarptautiniai valdymo standartai. </vt:lpstr>
      <vt:lpstr>AB „Rėkyva“ specialus  substratas braškėms</vt:lpstr>
      <vt:lpstr>    Substrato braškėms auginimas maiše </vt:lpstr>
      <vt:lpstr>Rekomendacijos</vt:lpstr>
      <vt:lpstr> Išmatavimai: 31x86x12cm, 56 vnt./paletė.</vt:lpstr>
      <vt:lpstr>Naujovė</vt:lpstr>
      <vt:lpstr>Naujovė</vt:lpstr>
      <vt:lpstr>Užsakymai</vt:lpstr>
      <vt:lpstr>AČIŪ UŽ DĖMESĮ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 „Rekyva“   Pagrindinė bendrovės produkcija yra skirta profesionaliai augalininkystei. Šiuo metu įmonėje gaminama per 1000 įvairių produktų: frakcionuotų trupintinių ir gabalinių durpių, substratų sodininkams ir daržininkams. Mūsų produkcija gaminama tik iš trupintinių ir gabalinių aukštapelkių tipo kiminų durpių</dc:title>
  <dc:creator>Gintare Katarskiene</dc:creator>
  <cp:lastModifiedBy>Vartotojas</cp:lastModifiedBy>
  <cp:revision>26</cp:revision>
  <dcterms:created xsi:type="dcterms:W3CDTF">2019-02-08T06:45:22Z</dcterms:created>
  <dcterms:modified xsi:type="dcterms:W3CDTF">2020-02-07T08:42:17Z</dcterms:modified>
</cp:coreProperties>
</file>